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7A49A-2493-488F-B578-D1DB0EC8884F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A8F91-984D-4418-AF07-A37A1749D5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A8F91-984D-4418-AF07-A37A1749D5BF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A8F91-984D-4418-AF07-A37A1749D5BF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A8F91-984D-4418-AF07-A37A1749D5BF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A116-07AA-4BB9-91AA-5F99B3A33D6D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C069-DA7B-4857-9F63-FD24FF9917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A116-07AA-4BB9-91AA-5F99B3A33D6D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C069-DA7B-4857-9F63-FD24FF9917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A116-07AA-4BB9-91AA-5F99B3A33D6D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C069-DA7B-4857-9F63-FD24FF9917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A116-07AA-4BB9-91AA-5F99B3A33D6D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C069-DA7B-4857-9F63-FD24FF9917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A116-07AA-4BB9-91AA-5F99B3A33D6D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C069-DA7B-4857-9F63-FD24FF9917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A116-07AA-4BB9-91AA-5F99B3A33D6D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C069-DA7B-4857-9F63-FD24FF9917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A116-07AA-4BB9-91AA-5F99B3A33D6D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C069-DA7B-4857-9F63-FD24FF9917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A116-07AA-4BB9-91AA-5F99B3A33D6D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C069-DA7B-4857-9F63-FD24FF9917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A116-07AA-4BB9-91AA-5F99B3A33D6D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C069-DA7B-4857-9F63-FD24FF9917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A116-07AA-4BB9-91AA-5F99B3A33D6D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C069-DA7B-4857-9F63-FD24FF9917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A116-07AA-4BB9-91AA-5F99B3A33D6D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C069-DA7B-4857-9F63-FD24FF9917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8A116-07AA-4BB9-91AA-5F99B3A33D6D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3C069-DA7B-4857-9F63-FD24FF9917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ongresos@viajesaltamira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3108" y="42860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400" b="1" dirty="0"/>
              <a:t>III</a:t>
            </a:r>
            <a:r>
              <a:rPr lang="es-ES" sz="2400" b="1" baseline="0" dirty="0"/>
              <a:t> CURSO </a:t>
            </a:r>
          </a:p>
          <a:p>
            <a:pPr algn="ctr"/>
            <a:r>
              <a:rPr lang="es-ES" sz="2400" b="1" baseline="0" dirty="0"/>
              <a:t>ACTUALIZACIÓN EN CARDIOLOGÍA</a:t>
            </a:r>
            <a:endParaRPr lang="es-ES" sz="2400" b="1" dirty="0"/>
          </a:p>
        </p:txBody>
      </p:sp>
      <p:sp>
        <p:nvSpPr>
          <p:cNvPr id="5" name="4 Rectángulo"/>
          <p:cNvSpPr/>
          <p:nvPr/>
        </p:nvSpPr>
        <p:spPr>
          <a:xfrm>
            <a:off x="2285984" y="18573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u="sng" dirty="0"/>
              <a:t>DIRECTORES: </a:t>
            </a:r>
          </a:p>
          <a:p>
            <a:pPr>
              <a:buFont typeface="Arial" pitchFamily="34" charset="0"/>
              <a:buChar char="•"/>
            </a:pPr>
            <a:r>
              <a:rPr lang="es-ES" dirty="0"/>
              <a:t>Carlos</a:t>
            </a:r>
            <a:r>
              <a:rPr lang="es-ES" baseline="0" dirty="0"/>
              <a:t> </a:t>
            </a:r>
            <a:r>
              <a:rPr lang="es-ES" baseline="0" dirty="0" err="1"/>
              <a:t>Acebal</a:t>
            </a:r>
            <a:r>
              <a:rPr lang="es-ES" baseline="0" dirty="0"/>
              <a:t> Alonso</a:t>
            </a:r>
          </a:p>
          <a:p>
            <a:pPr>
              <a:buFont typeface="Arial" pitchFamily="34" charset="0"/>
              <a:buChar char="•"/>
            </a:pPr>
            <a:r>
              <a:rPr lang="es-ES" baseline="0" dirty="0"/>
              <a:t>Julio Casares Medrano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285984" y="3143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u="sng" dirty="0"/>
              <a:t>FECHA Y SEDE: </a:t>
            </a:r>
          </a:p>
          <a:p>
            <a:r>
              <a:rPr lang="es-ES" dirty="0"/>
              <a:t>29, 30 Marzo 2019. Hotel Abba Gijón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57158" y="44291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u="sng" dirty="0"/>
              <a:t>ORGANIZACIÓN, ACREDITACIÓN: </a:t>
            </a:r>
          </a:p>
          <a:p>
            <a:r>
              <a:rPr lang="es-ES" dirty="0"/>
              <a:t>Sociedad Asturiana de Cardiología</a:t>
            </a:r>
          </a:p>
          <a:p>
            <a:r>
              <a:rPr lang="es-ES" dirty="0"/>
              <a:t>Pendiente de acreditación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070" t="9551" r="81012" b="61797"/>
          <a:stretch>
            <a:fillRect/>
          </a:stretch>
        </p:blipFill>
        <p:spPr bwMode="auto">
          <a:xfrm>
            <a:off x="4071934" y="4572008"/>
            <a:ext cx="500066" cy="56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Rectángulo"/>
          <p:cNvSpPr/>
          <p:nvPr/>
        </p:nvSpPr>
        <p:spPr>
          <a:xfrm>
            <a:off x="357158" y="58578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u="sng" dirty="0"/>
              <a:t>COLABORACIÓN: </a:t>
            </a:r>
          </a:p>
          <a:p>
            <a:r>
              <a:rPr lang="es-ES" dirty="0"/>
              <a:t>Pfizer, Boston </a:t>
            </a:r>
            <a:r>
              <a:rPr lang="es-ES" dirty="0" err="1"/>
              <a:t>Scientific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4176" y="44624"/>
            <a:ext cx="8429684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200" b="1" u="sng" dirty="0"/>
              <a:t>DIRECTORES DEL CURSO: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Carlos</a:t>
            </a:r>
            <a:r>
              <a:rPr lang="es-ES" sz="1200" baseline="0" dirty="0"/>
              <a:t> Acebal Alonso. </a:t>
            </a:r>
            <a:r>
              <a:rPr lang="es-ES" sz="1200" dirty="0"/>
              <a:t>Cardiólogo. Hospital Begoña (Gijón). </a:t>
            </a:r>
            <a:endParaRPr lang="es-ES" sz="1200" baseline="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baseline="0" dirty="0"/>
              <a:t>Julio Casares Medrano. Cardiólogo.</a:t>
            </a:r>
            <a:r>
              <a:rPr lang="es-ES" sz="1200" dirty="0"/>
              <a:t> Centro Médico (Oviedo), </a:t>
            </a:r>
            <a:r>
              <a:rPr lang="es-ES" sz="1200" dirty="0" err="1"/>
              <a:t>Previtalia</a:t>
            </a:r>
            <a:r>
              <a:rPr lang="es-ES" sz="1200" dirty="0"/>
              <a:t> Médica (Avilés), Hospital Begoña (Gijón)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85720" y="888283"/>
            <a:ext cx="8858280" cy="421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200" b="1" u="sng" dirty="0"/>
              <a:t>PONENTES Y MODERADORES: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Javier Moreno Planas. Cardiólogo. Jefe Unidad de Arritmias, Hospital Universitario Ramón y Cajal (Madrid)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</a:t>
            </a:r>
            <a:r>
              <a:rPr lang="es-ES" sz="1200" dirty="0" err="1"/>
              <a:t>Jose</a:t>
            </a:r>
            <a:r>
              <a:rPr lang="es-ES" sz="1200" dirty="0"/>
              <a:t> Miguel Vegas Valle. Cardiólogo Hospital Universitario </a:t>
            </a:r>
            <a:r>
              <a:rPr lang="es-ES" sz="1200" dirty="0" err="1"/>
              <a:t>Cabueñes</a:t>
            </a:r>
            <a:r>
              <a:rPr lang="es-ES" sz="1200" dirty="0"/>
              <a:t> (Gijón). Vicepresidente Sociedad Asturiana de Cardiología.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Francisco Fernández Vega. Nefrólogo. Hospital Begoña (Gijón), Centro Médico (Oviedo)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</a:t>
            </a:r>
            <a:r>
              <a:rPr lang="es-ES" sz="1200" dirty="0" err="1"/>
              <a:t>Jose</a:t>
            </a:r>
            <a:r>
              <a:rPr lang="es-ES" sz="1200" dirty="0"/>
              <a:t> María Fernández Rodríguez. Internista Hospital Carmen y Severo-Ochoa (Cangas del Narcea)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Sergio Hevia Nava. Cardiólogo. Hospital Universitario Central de Asturias (Oviedo), Clínica el </a:t>
            </a:r>
            <a:r>
              <a:rPr lang="es-ES" sz="1200" dirty="0" err="1"/>
              <a:t>Fontán</a:t>
            </a:r>
            <a:r>
              <a:rPr lang="es-ES" sz="1200" dirty="0"/>
              <a:t> (Oviedo)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Gabriela Veiga Fernández. Cardióloga. Hospital Universitario Marqués de </a:t>
            </a:r>
            <a:r>
              <a:rPr lang="es-ES" sz="1200" dirty="0" err="1"/>
              <a:t>Valdecilla</a:t>
            </a:r>
            <a:r>
              <a:rPr lang="es-ES" sz="1200" dirty="0"/>
              <a:t> (Santander).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</a:t>
            </a:r>
            <a:r>
              <a:rPr lang="es-ES" sz="1200" dirty="0" err="1"/>
              <a:t>Maria</a:t>
            </a:r>
            <a:r>
              <a:rPr lang="es-ES" sz="1200" dirty="0"/>
              <a:t> Isabel Soto Ruiz. Cardióloga. Hospital Universitario Central de Asturias.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Juan </a:t>
            </a:r>
            <a:r>
              <a:rPr lang="es-ES" sz="1200" dirty="0" err="1"/>
              <a:t>Rondán</a:t>
            </a:r>
            <a:r>
              <a:rPr lang="es-ES" sz="1200" dirty="0"/>
              <a:t> Murillo. Cardiólogo. Hospital Universitario </a:t>
            </a:r>
            <a:r>
              <a:rPr lang="es-ES" sz="1200" dirty="0" err="1"/>
              <a:t>Cabueñes</a:t>
            </a:r>
            <a:r>
              <a:rPr lang="es-ES" sz="1200" dirty="0"/>
              <a:t> (Gijón)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Virgilio Martínez Mateo. Cardiólogo. Hospital La Mancha Centro (</a:t>
            </a:r>
            <a:r>
              <a:rPr lang="es-ES" sz="1200" dirty="0" err="1"/>
              <a:t>Alcazar</a:t>
            </a:r>
            <a:r>
              <a:rPr lang="es-ES" sz="1200" dirty="0"/>
              <a:t> de San Juan), </a:t>
            </a:r>
            <a:r>
              <a:rPr lang="es-ES" sz="1200" dirty="0" err="1"/>
              <a:t>Quironsalud</a:t>
            </a:r>
            <a:r>
              <a:rPr lang="es-ES" sz="1200" dirty="0"/>
              <a:t> (Alcázar de San Juan)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Aída Suárez Barrientos. Cardióloga. Clínica Universitaria de Navarra (Madrid)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</a:t>
            </a:r>
            <a:r>
              <a:rPr lang="es-ES" sz="1200" dirty="0" err="1"/>
              <a:t>Jose</a:t>
            </a:r>
            <a:r>
              <a:rPr lang="es-ES" sz="1200" dirty="0"/>
              <a:t> </a:t>
            </a:r>
            <a:r>
              <a:rPr lang="es-ES" sz="1200" dirty="0" err="1"/>
              <a:t>Luiz</a:t>
            </a:r>
            <a:r>
              <a:rPr lang="es-ES" sz="1200" dirty="0"/>
              <a:t> Zamorano Gómez. Cardiólogo. Jefe de Servicio, Hospital Universitario Ramón y Cajal. Catedrático, Universidad de Alcalá (Madrid). Vicepresidente </a:t>
            </a:r>
            <a:r>
              <a:rPr lang="es-ES" sz="1200" dirty="0" err="1"/>
              <a:t>European</a:t>
            </a:r>
            <a:r>
              <a:rPr lang="es-ES" sz="1200" dirty="0"/>
              <a:t> </a:t>
            </a:r>
            <a:r>
              <a:rPr lang="es-ES" sz="1200" dirty="0" err="1"/>
              <a:t>Society</a:t>
            </a:r>
            <a:r>
              <a:rPr lang="es-ES" sz="1200" dirty="0"/>
              <a:t> </a:t>
            </a:r>
            <a:r>
              <a:rPr lang="es-ES" sz="1200" dirty="0" err="1"/>
              <a:t>of</a:t>
            </a:r>
            <a:r>
              <a:rPr lang="es-ES" sz="1200" dirty="0"/>
              <a:t> </a:t>
            </a:r>
            <a:r>
              <a:rPr lang="es-ES" sz="1200" dirty="0" err="1"/>
              <a:t>Cardiology</a:t>
            </a:r>
            <a:r>
              <a:rPr lang="es-ES" sz="1200" dirty="0"/>
              <a:t>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Carlos Acebal Alonso. Cardiólogo. Hospital Begoña (Gijón).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Julio Casares Medrano. Cardiólogo. Centro Médico (Oviedo), </a:t>
            </a:r>
            <a:r>
              <a:rPr lang="es-ES" sz="1200" dirty="0" err="1"/>
              <a:t>Previtalia</a:t>
            </a:r>
            <a:r>
              <a:rPr lang="es-ES" sz="1200" dirty="0"/>
              <a:t> Médica (Avilés), Hospital Begoña (Gijón)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85720" y="5041772"/>
            <a:ext cx="8429684" cy="61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200" b="1" u="sng" dirty="0"/>
              <a:t>SECRETARÍA TÉCNICA: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Altamira Congresos, contacto: Aurora Martínez Gutiérrez, </a:t>
            </a:r>
            <a:r>
              <a:rPr lang="es-ES" sz="1200" dirty="0">
                <a:hlinkClick r:id="rId3"/>
              </a:rPr>
              <a:t>congresos@viajesaltamira.com</a:t>
            </a:r>
            <a:r>
              <a:rPr lang="es-ES" sz="1200" dirty="0"/>
              <a:t>, </a:t>
            </a:r>
            <a:r>
              <a:rPr lang="es-ES" sz="1200" dirty="0" err="1"/>
              <a:t>tlf</a:t>
            </a:r>
            <a:r>
              <a:rPr lang="es-ES" sz="1200" dirty="0"/>
              <a:t> 942240156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74176" y="5597161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200" b="1" u="sng" dirty="0"/>
              <a:t>INSCRIPCIONES: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 Plazas limitadas, precio de inscripción 100 euros (hasta 30 de Noviembre de 2018), 140 euros (desde 1 Diciembre 2018)</a:t>
            </a:r>
          </a:p>
        </p:txBody>
      </p:sp>
      <p:sp>
        <p:nvSpPr>
          <p:cNvPr id="8" name="6 Rectángulo">
            <a:extLst>
              <a:ext uri="{FF2B5EF4-FFF2-40B4-BE49-F238E27FC236}">
                <a16:creationId xmlns:a16="http://schemas.microsoft.com/office/drawing/2014/main" id="{708F1A03-89A7-4A8A-BF24-B9C4F2A9DAE9}"/>
              </a:ext>
            </a:extLst>
          </p:cNvPr>
          <p:cNvSpPr/>
          <p:nvPr/>
        </p:nvSpPr>
        <p:spPr>
          <a:xfrm>
            <a:off x="251520" y="6120112"/>
            <a:ext cx="8429684" cy="61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200" b="1" u="sng" dirty="0"/>
              <a:t>COLABORACIONES: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 Stand: 1500 euros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496653"/>
            <a:ext cx="84296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200" b="1" u="sng" dirty="0"/>
              <a:t>VIERNES 29 MARZO: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16:30: BIENVENIDA Y PRESENTACIÓN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Carlos Acebal (Organización), </a:t>
            </a:r>
            <a:r>
              <a:rPr lang="es-ES" sz="1200" dirty="0" err="1"/>
              <a:t>Jose</a:t>
            </a:r>
            <a:r>
              <a:rPr lang="es-ES" sz="1200" dirty="0"/>
              <a:t> Miguel Vegas (SAC), representante “institucional”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s-ES" sz="12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s-ES" sz="1200" dirty="0"/>
          </a:p>
        </p:txBody>
      </p:sp>
      <p:sp>
        <p:nvSpPr>
          <p:cNvPr id="3" name="2 Rectángulo"/>
          <p:cNvSpPr/>
          <p:nvPr/>
        </p:nvSpPr>
        <p:spPr>
          <a:xfrm>
            <a:off x="285720" y="1425347"/>
            <a:ext cx="7358114" cy="61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16:45-18:15: CURSO MAGISTRAL DE ELECTROCARDIOGRAMA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Javier Moreno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57158" y="2383720"/>
            <a:ext cx="73581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18:45-20:15: FACTORES DE RIESGO CARDIOVASCULAR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</a:t>
            </a:r>
            <a:r>
              <a:rPr lang="es-ES" sz="1200" dirty="0" err="1"/>
              <a:t>Modredores</a:t>
            </a:r>
            <a:r>
              <a:rPr lang="es-ES" sz="1200" dirty="0"/>
              <a:t>: Julio Casares / </a:t>
            </a:r>
            <a:r>
              <a:rPr lang="es-ES" sz="1200" dirty="0" err="1"/>
              <a:t>Jose</a:t>
            </a:r>
            <a:r>
              <a:rPr lang="es-ES" sz="1200" dirty="0"/>
              <a:t> Miguel Vegas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Hipertensión Arterial: Francis Fernández Vega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Diabetes: </a:t>
            </a:r>
            <a:r>
              <a:rPr lang="es-ES" sz="1200" dirty="0" err="1"/>
              <a:t>Jose</a:t>
            </a:r>
            <a:r>
              <a:rPr lang="es-ES" sz="1200" dirty="0"/>
              <a:t> María Fernández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 err="1"/>
              <a:t>Dislipemia</a:t>
            </a:r>
            <a:r>
              <a:rPr lang="es-ES" sz="1200" dirty="0"/>
              <a:t>: Sergio Hevia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714876" y="1425347"/>
            <a:ext cx="4429124" cy="61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20:15-20:45: TAC CORONARIO, GENERALIDADES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Carlos </a:t>
            </a:r>
            <a:r>
              <a:rPr lang="es-ES" sz="1200" dirty="0" err="1"/>
              <a:t>Acebal</a:t>
            </a:r>
            <a:endParaRPr lang="es-ES" sz="1200" dirty="0"/>
          </a:p>
        </p:txBody>
      </p:sp>
      <p:sp>
        <p:nvSpPr>
          <p:cNvPr id="6" name="5 Rectángulo"/>
          <p:cNvSpPr/>
          <p:nvPr/>
        </p:nvSpPr>
        <p:spPr>
          <a:xfrm>
            <a:off x="285720" y="4019946"/>
            <a:ext cx="84296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200" b="1" u="sng" dirty="0"/>
              <a:t>SÁBADO 30 MARZO: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9:30-11:30: ENFERMEDADES CARDIOVASCULARES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Moderadores: Carlos </a:t>
            </a:r>
            <a:r>
              <a:rPr lang="es-ES" sz="1200" dirty="0" err="1"/>
              <a:t>Acebal</a:t>
            </a:r>
            <a:r>
              <a:rPr lang="es-ES" sz="1200" dirty="0"/>
              <a:t> / Gabriela </a:t>
            </a:r>
            <a:r>
              <a:rPr lang="es-ES" sz="1200" dirty="0" err="1"/>
              <a:t>Veiga</a:t>
            </a:r>
            <a:endParaRPr lang="es-ES" sz="12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Cardiopatía isquémica: Juan </a:t>
            </a:r>
            <a:r>
              <a:rPr lang="es-ES" sz="1200" dirty="0" err="1"/>
              <a:t>Rondán</a:t>
            </a:r>
            <a:endParaRPr lang="es-ES" sz="12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Insuficiencia cardiaca, manejo ambulatorio: Virgilio Martínez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Alternativas en insuficiencia cardiaca avanzada: Aida Suárez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Fibrilación Auricular: </a:t>
            </a:r>
            <a:r>
              <a:rPr lang="es-ES" sz="1200" dirty="0" err="1"/>
              <a:t>Maria</a:t>
            </a:r>
            <a:r>
              <a:rPr lang="es-ES" sz="1200" dirty="0"/>
              <a:t> Isabel Soto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s-ES" sz="12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s-ES" sz="1200" dirty="0"/>
          </a:p>
        </p:txBody>
      </p:sp>
      <p:sp>
        <p:nvSpPr>
          <p:cNvPr id="8" name="7 Rectángulo"/>
          <p:cNvSpPr/>
          <p:nvPr/>
        </p:nvSpPr>
        <p:spPr>
          <a:xfrm>
            <a:off x="357158" y="6239053"/>
            <a:ext cx="7358114" cy="61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12:00: MARCAPASOS CARDIACOS, GENERALIDADES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Julio Casares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857752" y="4035403"/>
            <a:ext cx="7358114" cy="61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12:30 CIERRE DEL CURSO Y CONCLUSIONES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Julio Casares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929190" y="4805764"/>
            <a:ext cx="4214810" cy="61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12:40-13:30 CHARLA MAGISTRAL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sz="1200" dirty="0"/>
              <a:t> </a:t>
            </a:r>
            <a:r>
              <a:rPr lang="es-ES" sz="1200" dirty="0" err="1"/>
              <a:t>Jose</a:t>
            </a:r>
            <a:r>
              <a:rPr lang="es-ES" sz="1200" dirty="0"/>
              <a:t> Luis Zamorano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2928926" y="214290"/>
            <a:ext cx="24666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/>
              <a:t>PROGRAMA CIENTÍFICO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4A69605-8F28-409A-B155-4F46C161F297}"/>
              </a:ext>
            </a:extLst>
          </p:cNvPr>
          <p:cNvSpPr/>
          <p:nvPr/>
        </p:nvSpPr>
        <p:spPr>
          <a:xfrm>
            <a:off x="251520" y="2132856"/>
            <a:ext cx="19065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i="1" dirty="0"/>
              <a:t>18:15-18:45:  Pausa-café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7C2BFF44-5560-4532-A8D5-380410F4689D}"/>
              </a:ext>
            </a:extLst>
          </p:cNvPr>
          <p:cNvSpPr/>
          <p:nvPr/>
        </p:nvSpPr>
        <p:spPr>
          <a:xfrm>
            <a:off x="303743" y="6032321"/>
            <a:ext cx="19065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i="1" dirty="0"/>
              <a:t>11:30-12:00:  Pausa-café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535</Words>
  <Application>Microsoft Office PowerPoint</Application>
  <PresentationFormat>Presentación en pantalla (4:3)</PresentationFormat>
  <Paragraphs>66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julio.casares</dc:creator>
  <cp:lastModifiedBy>Usuario</cp:lastModifiedBy>
  <cp:revision>32</cp:revision>
  <dcterms:created xsi:type="dcterms:W3CDTF">2018-07-11T09:56:41Z</dcterms:created>
  <dcterms:modified xsi:type="dcterms:W3CDTF">2019-02-27T19:45:49Z</dcterms:modified>
</cp:coreProperties>
</file>